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47" r:id="rId3"/>
    <p:sldId id="387" r:id="rId4"/>
    <p:sldId id="337" r:id="rId5"/>
    <p:sldId id="388" r:id="rId6"/>
    <p:sldId id="390" r:id="rId7"/>
    <p:sldId id="391" r:id="rId8"/>
    <p:sldId id="402" r:id="rId9"/>
    <p:sldId id="396" r:id="rId10"/>
    <p:sldId id="397" r:id="rId11"/>
    <p:sldId id="398" r:id="rId12"/>
    <p:sldId id="399" r:id="rId13"/>
    <p:sldId id="403" r:id="rId14"/>
    <p:sldId id="400" r:id="rId15"/>
    <p:sldId id="404" r:id="rId16"/>
    <p:sldId id="401" r:id="rId17"/>
    <p:sldId id="392" r:id="rId18"/>
    <p:sldId id="393" r:id="rId19"/>
    <p:sldId id="394" r:id="rId20"/>
    <p:sldId id="395" r:id="rId21"/>
    <p:sldId id="405" r:id="rId22"/>
    <p:sldId id="406" r:id="rId23"/>
    <p:sldId id="408" r:id="rId24"/>
    <p:sldId id="409" r:id="rId25"/>
    <p:sldId id="410" r:id="rId26"/>
    <p:sldId id="411" r:id="rId27"/>
    <p:sldId id="412" r:id="rId28"/>
    <p:sldId id="413" r:id="rId29"/>
    <p:sldId id="338" r:id="rId30"/>
    <p:sldId id="340" r:id="rId31"/>
    <p:sldId id="339" r:id="rId32"/>
    <p:sldId id="341" r:id="rId33"/>
    <p:sldId id="342" r:id="rId34"/>
    <p:sldId id="343" r:id="rId35"/>
    <p:sldId id="344" r:id="rId36"/>
    <p:sldId id="345" r:id="rId37"/>
    <p:sldId id="346" r:id="rId38"/>
    <p:sldId id="348" r:id="rId39"/>
    <p:sldId id="350" r:id="rId40"/>
    <p:sldId id="349" r:id="rId41"/>
    <p:sldId id="355" r:id="rId42"/>
    <p:sldId id="354" r:id="rId43"/>
    <p:sldId id="356" r:id="rId44"/>
    <p:sldId id="357" r:id="rId45"/>
    <p:sldId id="365" r:id="rId46"/>
    <p:sldId id="366" r:id="rId47"/>
    <p:sldId id="36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8" r:id="rId56"/>
    <p:sldId id="369" r:id="rId57"/>
    <p:sldId id="370" r:id="rId58"/>
    <p:sldId id="371" r:id="rId59"/>
    <p:sldId id="372" r:id="rId60"/>
    <p:sldId id="373" r:id="rId61"/>
    <p:sldId id="376" r:id="rId62"/>
    <p:sldId id="377" r:id="rId63"/>
    <p:sldId id="378" r:id="rId64"/>
    <p:sldId id="379" r:id="rId65"/>
    <p:sldId id="374" r:id="rId66"/>
    <p:sldId id="375" r:id="rId67"/>
    <p:sldId id="380" r:id="rId68"/>
    <p:sldId id="386" r:id="rId69"/>
    <p:sldId id="381" r:id="rId70"/>
    <p:sldId id="382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define" id="{B43BFD70-A2A7-4ACE-B190-14D7706F5996}">
          <p14:sldIdLst>
            <p14:sldId id="347"/>
            <p14:sldId id="387"/>
            <p14:sldId id="337"/>
            <p14:sldId id="388"/>
            <p14:sldId id="390"/>
            <p14:sldId id="391"/>
          </p14:sldIdLst>
        </p14:section>
        <p14:section name="keywords" id="{191A9BFF-6B81-42D9-9D16-0060AD38E14F}">
          <p14:sldIdLst>
            <p14:sldId id="402"/>
            <p14:sldId id="396"/>
            <p14:sldId id="397"/>
            <p14:sldId id="398"/>
            <p14:sldId id="399"/>
          </p14:sldIdLst>
        </p14:section>
        <p14:section name="image" id="{FB28CDC4-38BE-48EC-B56D-9509011D2FC6}">
          <p14:sldIdLst>
            <p14:sldId id="403"/>
            <p14:sldId id="400"/>
            <p14:sldId id="404"/>
            <p14:sldId id="401"/>
            <p14:sldId id="392"/>
            <p14:sldId id="393"/>
            <p14:sldId id="394"/>
            <p14:sldId id="395"/>
            <p14:sldId id="405"/>
            <p14:sldId id="406"/>
            <p14:sldId id="408"/>
            <p14:sldId id="409"/>
            <p14:sldId id="410"/>
            <p14:sldId id="411"/>
            <p14:sldId id="412"/>
            <p14:sldId id="413"/>
          </p14:sldIdLst>
        </p14:section>
        <p14:section name="color" id="{18D5D9EB-3EF1-45A5-AE8C-BAD60F839016}">
          <p14:sldIdLst>
            <p14:sldId id="338"/>
            <p14:sldId id="340"/>
            <p14:sldId id="339"/>
            <p14:sldId id="341"/>
            <p14:sldId id="342"/>
            <p14:sldId id="343"/>
            <p14:sldId id="344"/>
            <p14:sldId id="345"/>
            <p14:sldId id="346"/>
            <p14:sldId id="348"/>
            <p14:sldId id="350"/>
            <p14:sldId id="349"/>
            <p14:sldId id="355"/>
            <p14:sldId id="354"/>
            <p14:sldId id="356"/>
            <p14:sldId id="357"/>
            <p14:sldId id="365"/>
            <p14:sldId id="366"/>
            <p14:sldId id="367"/>
            <p14:sldId id="358"/>
            <p14:sldId id="359"/>
            <p14:sldId id="360"/>
          </p14:sldIdLst>
        </p14:section>
        <p14:section name="typography" id="{6B9C398C-6886-4877-AE94-CD69784F56E5}">
          <p14:sldIdLst>
            <p14:sldId id="361"/>
            <p14:sldId id="362"/>
            <p14:sldId id="363"/>
            <p14:sldId id="364"/>
            <p14:sldId id="368"/>
            <p14:sldId id="369"/>
            <p14:sldId id="370"/>
            <p14:sldId id="371"/>
            <p14:sldId id="372"/>
            <p14:sldId id="373"/>
            <p14:sldId id="376"/>
            <p14:sldId id="377"/>
            <p14:sldId id="378"/>
            <p14:sldId id="379"/>
            <p14:sldId id="374"/>
            <p14:sldId id="375"/>
            <p14:sldId id="380"/>
            <p14:sldId id="386"/>
            <p14:sldId id="381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tm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7" Type="http://schemas.openxmlformats.org/officeDocument/2006/relationships/image" Target="../media/image54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tmp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158239" y="2332855"/>
            <a:ext cx="9144000" cy="335576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dirty="0" smtClean="0"/>
              <a:t>Define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Keywords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Image, Mood board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Color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Typography</a:t>
            </a: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31"/>
            <a:ext cx="12192000" cy="63205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케이스에 따라 축을 정하는 것도 도움이 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30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99"/>
            <a:ext cx="12192000" cy="6446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투표를 통해 그 중에서 집중해야 되는 키워드를 선발한다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381"/>
            <a:ext cx="12192000" cy="61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Image, Mood board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1850220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57"/>
            <a:ext cx="12192000" cy="6219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Airbnb</a:t>
            </a:r>
            <a:r>
              <a:rPr lang="ko-KR" altLang="en-US" dirty="0" smtClean="0"/>
              <a:t>가 추구하는 </a:t>
            </a:r>
            <a:r>
              <a:rPr lang="en-US" altLang="ko-KR" dirty="0" smtClean="0"/>
              <a:t>Live, Real, Friendly </a:t>
            </a:r>
            <a:r>
              <a:rPr lang="ko-KR" altLang="en-US" dirty="0" smtClean="0"/>
              <a:t>이미지를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01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6623" y="2382715"/>
            <a:ext cx="49588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/>
              <a:t>Mood Board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25135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692" y="170107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motional</a:t>
            </a:r>
            <a:r>
              <a:rPr lang="ko-KR" altLang="en-US" b="1" dirty="0" smtClean="0"/>
              <a:t>한 이미지의 </a:t>
            </a:r>
            <a:r>
              <a:rPr lang="en-US" altLang="ko-KR" b="1" dirty="0" smtClean="0"/>
              <a:t>Look &amp; feel</a:t>
            </a:r>
            <a:r>
              <a:rPr lang="ko-KR" altLang="en-US" b="1" dirty="0" smtClean="0"/>
              <a:t>을 보여주고 싶다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391"/>
            <a:ext cx="12192000" cy="55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4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122"/>
            <a:ext cx="12192000" cy="6411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022" y="2544030"/>
            <a:ext cx="6726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Mood board 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18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485"/>
            <a:ext cx="12192000" cy="64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35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6623" y="2382715"/>
            <a:ext cx="4958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/>
              <a:t>Image Format</a:t>
            </a:r>
          </a:p>
          <a:p>
            <a:endParaRPr lang="en-US" altLang="ko-KR" sz="3800" b="1" dirty="0"/>
          </a:p>
          <a:p>
            <a:r>
              <a:rPr lang="en-US" altLang="ko-KR" sz="2800" dirty="0" smtClean="0"/>
              <a:t>Vector - </a:t>
            </a:r>
            <a:r>
              <a:rPr lang="en-US" altLang="ko-KR" sz="2800" dirty="0" err="1" smtClean="0"/>
              <a:t>Bitamp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7332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Define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1582157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834"/>
            <a:ext cx="12192000" cy="59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2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685"/>
            <a:ext cx="12192000" cy="613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0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1662" r="18293" b="4756"/>
          <a:stretch/>
        </p:blipFill>
        <p:spPr>
          <a:xfrm>
            <a:off x="1793631" y="545123"/>
            <a:ext cx="8168054" cy="558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38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3" y="343942"/>
            <a:ext cx="9457240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" y="317565"/>
            <a:ext cx="10127858" cy="2987299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38" y="3697582"/>
            <a:ext cx="5196254" cy="595017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" y="3642888"/>
            <a:ext cx="3191042" cy="2804351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01" y="3697582"/>
            <a:ext cx="3044145" cy="2749657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27" y="4466772"/>
            <a:ext cx="4183411" cy="8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9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9" y="258944"/>
            <a:ext cx="9099068" cy="3139712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9" y="3736730"/>
            <a:ext cx="5156376" cy="2557227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22" y="3736730"/>
            <a:ext cx="5011405" cy="25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1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9" y="257772"/>
            <a:ext cx="6134632" cy="312447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51" y="422030"/>
            <a:ext cx="2639094" cy="236513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660423" y="650631"/>
            <a:ext cx="782515" cy="225083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31" y="3575674"/>
            <a:ext cx="5100519" cy="30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37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6" y="147548"/>
            <a:ext cx="7582557" cy="3749365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6" y="4037590"/>
            <a:ext cx="6980728" cy="27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5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42" y="1301261"/>
            <a:ext cx="8745523" cy="482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07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Color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402213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875"/>
            <a:ext cx="12192000" cy="55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87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2" y="815113"/>
            <a:ext cx="8710415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49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715"/>
            <a:ext cx="12192000" cy="51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56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159"/>
            <a:ext cx="12192000" cy="468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8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910"/>
            <a:ext cx="12192000" cy="52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41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360"/>
            <a:ext cx="12192000" cy="50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78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516"/>
            <a:ext cx="12192000" cy="51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26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218"/>
            <a:ext cx="12192000" cy="53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5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94"/>
            <a:ext cx="12192000" cy="59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902"/>
            <a:ext cx="12192000" cy="564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9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96" y="3383276"/>
            <a:ext cx="76207" cy="91448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008"/>
            <a:ext cx="12192000" cy="52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6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39"/>
            <a:ext cx="12192000" cy="627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3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347"/>
            <a:ext cx="12192000" cy="5661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4407" y="6074986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색이 섞일수록 밝아진다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3203" y="5982653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색이 섞일수록 어두워진다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69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2" y="72099"/>
            <a:ext cx="11949195" cy="67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71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863"/>
            <a:ext cx="12192000" cy="580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81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74" y="875468"/>
            <a:ext cx="3864888" cy="1885063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4" y="875468"/>
            <a:ext cx="3901778" cy="1889924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7" y="3666609"/>
            <a:ext cx="3840813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5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648" y="378068"/>
            <a:ext cx="8902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Color Code  = Hex code (16</a:t>
            </a:r>
            <a:r>
              <a:rPr lang="ko-KR" altLang="en-US" sz="2800" b="1" dirty="0" smtClean="0"/>
              <a:t>진수로 표현한 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7" y="1283925"/>
            <a:ext cx="3612888" cy="1583732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63" y="3341945"/>
            <a:ext cx="3143308" cy="1528713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05" y="3391501"/>
            <a:ext cx="3194837" cy="1448555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76" y="3420128"/>
            <a:ext cx="3045974" cy="1391300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6" y="5209335"/>
            <a:ext cx="3123795" cy="1390260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3" y="5005400"/>
            <a:ext cx="3241040" cy="14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467"/>
            <a:ext cx="12192000" cy="542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94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537"/>
            <a:ext cx="12192000" cy="537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15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86"/>
            <a:ext cx="12192000" cy="57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26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123"/>
            <a:ext cx="12192000" cy="54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0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3" r="19636"/>
          <a:stretch/>
        </p:blipFill>
        <p:spPr>
          <a:xfrm>
            <a:off x="2329963" y="0"/>
            <a:ext cx="720969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648" y="378068"/>
            <a:ext cx="2598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유사색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주변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보색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반대편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886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30"/>
            <a:ext cx="12192000" cy="65705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3" y="143730"/>
            <a:ext cx="257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Goal </a:t>
            </a:r>
            <a:r>
              <a:rPr lang="ko-KR" altLang="en-US" dirty="0" smtClean="0"/>
              <a:t>정하기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441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910"/>
            <a:ext cx="12192000" cy="605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8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306"/>
            <a:ext cx="12192000" cy="51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35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275"/>
            <a:ext cx="12192000" cy="526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78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601"/>
            <a:ext cx="12192000" cy="57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74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632"/>
            <a:ext cx="12192000" cy="56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5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999"/>
            <a:ext cx="12192000" cy="56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77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020"/>
            <a:ext cx="12192000" cy="57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03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384"/>
            <a:ext cx="12192000" cy="5959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8368" y="888972"/>
            <a:ext cx="78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대문자의 키 </a:t>
            </a:r>
            <a:r>
              <a:rPr lang="en-US" altLang="ko-KR" dirty="0" smtClean="0"/>
              <a:t>(M or I)</a:t>
            </a:r>
          </a:p>
        </p:txBody>
      </p:sp>
    </p:spTree>
    <p:extLst>
      <p:ext uri="{BB962C8B-B14F-4D97-AF65-F5344CB8AC3E}">
        <p14:creationId xmlns:p14="http://schemas.microsoft.com/office/powerpoint/2010/main" val="2397387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419"/>
            <a:ext cx="12192000" cy="61351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137" y="299873"/>
            <a:ext cx="78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가장 높은 선</a:t>
            </a:r>
            <a:r>
              <a:rPr lang="en-US" altLang="ko-KR" dirty="0" smtClean="0"/>
              <a:t>~</a:t>
            </a:r>
            <a:r>
              <a:rPr lang="ko-KR" altLang="en-US" dirty="0" smtClean="0"/>
              <a:t>가장 낮은 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11454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4"/>
            <a:ext cx="12192000" cy="61522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137" y="299873"/>
            <a:ext cx="78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소문자 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1651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90"/>
            <a:ext cx="12192000" cy="61616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3" y="143730"/>
            <a:ext cx="257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User</a:t>
            </a:r>
            <a:r>
              <a:rPr lang="ko-KR" altLang="en-US" dirty="0"/>
              <a:t>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079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510"/>
            <a:ext cx="12192000" cy="61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69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350"/>
            <a:ext cx="12192000" cy="614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78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354"/>
            <a:ext cx="12192000" cy="60692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4376" y="1574758"/>
            <a:ext cx="41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 문자 사이만 조절할 때는 </a:t>
            </a:r>
            <a:r>
              <a:rPr lang="en-US" altLang="ko-KR" dirty="0" smtClean="0"/>
              <a:t>kerning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96960" y="5446303"/>
            <a:ext cx="602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 전체를 </a:t>
            </a:r>
            <a:r>
              <a:rPr lang="ko-KR" altLang="en-US" smtClean="0"/>
              <a:t>늘였다 줄</a:t>
            </a:r>
            <a:r>
              <a:rPr lang="ko-KR" altLang="en-US"/>
              <a:t>였</a:t>
            </a:r>
            <a:r>
              <a:rPr lang="ko-KR" altLang="en-US" smtClean="0"/>
              <a:t>다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1352310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361"/>
            <a:ext cx="12192000" cy="59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213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835"/>
            <a:ext cx="12192000" cy="620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63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46"/>
            <a:ext cx="12192000" cy="62223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11314" y="871374"/>
            <a:ext cx="41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eading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Baseline~Baseline</a:t>
            </a:r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068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475"/>
            <a:ext cx="12192000" cy="6137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4646" y="5864468"/>
            <a:ext cx="269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1.3~1.4 (130~140%)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263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40"/>
            <a:ext cx="12192000" cy="62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8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473"/>
            <a:ext cx="12192000" cy="61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6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913"/>
            <a:ext cx="12192000" cy="60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86"/>
            <a:ext cx="12192000" cy="5983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3" y="143730"/>
            <a:ext cx="257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Journey map </a:t>
            </a:r>
            <a:r>
              <a:rPr lang="ko-KR" altLang="en-US" dirty="0" smtClean="0"/>
              <a:t>작성하기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22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52"/>
            <a:ext cx="12192000" cy="5612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21169" y="2101361"/>
            <a:ext cx="269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r>
              <a:rPr lang="ko-KR" altLang="en-US" dirty="0" err="1" smtClean="0"/>
              <a:t>오탈자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367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Concept Keywords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1830158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59"/>
            <a:ext cx="12192000" cy="6414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시각화가 가능한 키워드로 선정하는 것이 좋다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509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151</Words>
  <Application>Microsoft Office PowerPoint</Application>
  <PresentationFormat>와이드스크린</PresentationFormat>
  <Paragraphs>36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3" baseType="lpstr">
      <vt:lpstr>맑은 고딕</vt:lpstr>
      <vt:lpstr>Arial</vt:lpstr>
      <vt:lpstr>Office 테마</vt:lpstr>
      <vt:lpstr>Define Keywords Image, Mood board Color Typography</vt:lpstr>
      <vt:lpstr>Define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Concept Keywords</vt:lpstr>
      <vt:lpstr>PowerPoint 프레젠테이션</vt:lpstr>
      <vt:lpstr>PowerPoint 프레젠테이션</vt:lpstr>
      <vt:lpstr>PowerPoint 프레젠테이션</vt:lpstr>
      <vt:lpstr>PowerPoint 프레젠테이션</vt:lpstr>
      <vt:lpstr>Image, Mood board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Color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49</cp:revision>
  <dcterms:created xsi:type="dcterms:W3CDTF">2019-09-24T04:31:25Z</dcterms:created>
  <dcterms:modified xsi:type="dcterms:W3CDTF">2019-10-10T13:01:45Z</dcterms:modified>
</cp:coreProperties>
</file>